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194" autoAdjust="0"/>
    <p:restoredTop sz="94660"/>
  </p:normalViewPr>
  <p:slideViewPr>
    <p:cSldViewPr snapToGrid="0" showGuides="1">
      <p:cViewPr varScale="1">
        <p:scale>
          <a:sx n="149" d="100"/>
          <a:sy n="149" d="100"/>
        </p:scale>
        <p:origin x="300" y="92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82105C-300F-4A52-AF09-C2A3D62F5589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5930A2-3DB0-42BB-8C08-32866D14EF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105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5930A2-3DB0-42BB-8C08-32866D14EFD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569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m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D777702-474E-5F9E-2B5F-1DA9F3B69987}"/>
              </a:ext>
            </a:extLst>
          </p:cNvPr>
          <p:cNvCxnSpPr/>
          <p:nvPr userDrawn="1"/>
        </p:nvCxnSpPr>
        <p:spPr bwMode="auto">
          <a:xfrm>
            <a:off x="267174" y="4422957"/>
            <a:ext cx="0" cy="1627569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8B8AE455-4890-15B4-13B4-D8BABAE1BAD4}"/>
              </a:ext>
            </a:extLst>
          </p:cNvPr>
          <p:cNvSpPr/>
          <p:nvPr userDrawn="1"/>
        </p:nvSpPr>
        <p:spPr bwMode="auto">
          <a:xfrm>
            <a:off x="938528" y="4467212"/>
            <a:ext cx="327949" cy="312517"/>
          </a:xfrm>
          <a:prstGeom prst="flowChartConnector">
            <a:avLst/>
          </a:prstGeom>
          <a:solidFill>
            <a:schemeClr val="bg2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BF18709-4C7E-C1DA-9B45-6D50CC9F7C08}"/>
              </a:ext>
            </a:extLst>
          </p:cNvPr>
          <p:cNvGrpSpPr/>
          <p:nvPr userDrawn="1"/>
        </p:nvGrpSpPr>
        <p:grpSpPr>
          <a:xfrm>
            <a:off x="873118" y="3085999"/>
            <a:ext cx="507350" cy="464917"/>
            <a:chOff x="1198328" y="4746501"/>
            <a:chExt cx="507350" cy="464917"/>
          </a:xfrm>
          <a:solidFill>
            <a:schemeClr val="bg2"/>
          </a:solidFill>
        </p:grpSpPr>
        <p:sp>
          <p:nvSpPr>
            <p:cNvPr id="7" name="Flowchart: Connector 6">
              <a:extLst>
                <a:ext uri="{FF2B5EF4-FFF2-40B4-BE49-F238E27FC236}">
                  <a16:creationId xmlns:a16="http://schemas.microsoft.com/office/drawing/2014/main" id="{5415E8E7-DD5D-FCF8-AACF-457CFF84A415}"/>
                </a:ext>
              </a:extLst>
            </p:cNvPr>
            <p:cNvSpPr/>
            <p:nvPr/>
          </p:nvSpPr>
          <p:spPr bwMode="auto">
            <a:xfrm>
              <a:off x="1287059" y="4819805"/>
              <a:ext cx="327949" cy="312517"/>
            </a:xfrm>
            <a:prstGeom prst="flowChartConnector">
              <a:avLst/>
            </a:prstGeom>
            <a:grpFill/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Flowchart: Connector 7">
              <a:extLst>
                <a:ext uri="{FF2B5EF4-FFF2-40B4-BE49-F238E27FC236}">
                  <a16:creationId xmlns:a16="http://schemas.microsoft.com/office/drawing/2014/main" id="{140828C4-5BBE-686D-AD46-D32E3121FBBC}"/>
                </a:ext>
              </a:extLst>
            </p:cNvPr>
            <p:cNvSpPr/>
            <p:nvPr/>
          </p:nvSpPr>
          <p:spPr bwMode="auto">
            <a:xfrm>
              <a:off x="1198328" y="4746501"/>
              <a:ext cx="507350" cy="464917"/>
            </a:xfrm>
            <a:prstGeom prst="flowChartConnector">
              <a:avLst/>
            </a:prstGeom>
            <a:grpFill/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28AD4EB-54B0-C17D-01CA-A98A91416EE0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87228" y="4422957"/>
            <a:ext cx="0" cy="162194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716C83C-1995-478F-DD76-4DE25399F080}"/>
              </a:ext>
            </a:extLst>
          </p:cNvPr>
          <p:cNvSpPr txBox="1"/>
          <p:nvPr userDrawn="1"/>
        </p:nvSpPr>
        <p:spPr>
          <a:xfrm>
            <a:off x="276347" y="813101"/>
            <a:ext cx="9891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solidFill>
                  <a:schemeClr val="bg2"/>
                </a:solidFill>
              </a:rPr>
              <a:t>abcdefg</a:t>
            </a:r>
            <a:endParaRPr lang="en-US" dirty="0">
              <a:solidFill>
                <a:schemeClr val="bg2"/>
              </a:solidFill>
            </a:endParaRPr>
          </a:p>
          <a:p>
            <a:pPr algn="ctr"/>
            <a:r>
              <a:rPr lang="en-US" dirty="0" err="1">
                <a:solidFill>
                  <a:schemeClr val="bg2"/>
                </a:solidFill>
              </a:rPr>
              <a:t>spkrtuv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1" name="Diamond 10">
            <a:extLst>
              <a:ext uri="{FF2B5EF4-FFF2-40B4-BE49-F238E27FC236}">
                <a16:creationId xmlns:a16="http://schemas.microsoft.com/office/drawing/2014/main" id="{DA007114-9029-DE6A-A1B3-AFD839BFD93E}"/>
              </a:ext>
            </a:extLst>
          </p:cNvPr>
          <p:cNvSpPr/>
          <p:nvPr userDrawn="1"/>
        </p:nvSpPr>
        <p:spPr bwMode="auto">
          <a:xfrm>
            <a:off x="903976" y="3822862"/>
            <a:ext cx="385822" cy="392965"/>
          </a:xfrm>
          <a:prstGeom prst="diamond">
            <a:avLst/>
          </a:prstGeom>
          <a:solidFill>
            <a:schemeClr val="bg2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C0C0C0"/>
              </a:highlight>
              <a:latin typeface="Times New Roman" panose="02020603050405020304" pitchFamily="18" charset="0"/>
            </a:endParaRPr>
          </a:p>
        </p:txBody>
      </p:sp>
      <p:sp>
        <p:nvSpPr>
          <p:cNvPr id="12" name="Rectangle: Single Corner Snipped 11">
            <a:extLst>
              <a:ext uri="{FF2B5EF4-FFF2-40B4-BE49-F238E27FC236}">
                <a16:creationId xmlns:a16="http://schemas.microsoft.com/office/drawing/2014/main" id="{F5745906-F06C-22D1-324B-D806F2DFD8D7}"/>
              </a:ext>
            </a:extLst>
          </p:cNvPr>
          <p:cNvSpPr/>
          <p:nvPr userDrawn="1"/>
        </p:nvSpPr>
        <p:spPr bwMode="auto">
          <a:xfrm>
            <a:off x="73279" y="2281614"/>
            <a:ext cx="1369670" cy="578734"/>
          </a:xfrm>
          <a:prstGeom prst="snip1Rect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bg2"/>
                </a:solidFill>
                <a:latin typeface="Times New Roman" panose="02020603050405020304" pitchFamily="18" charset="0"/>
              </a:rPr>
              <a:t>Comment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bg2"/>
                </a:solidFill>
                <a:latin typeface="Times New Roman" panose="02020603050405020304" pitchFamily="18" charset="0"/>
              </a:rPr>
              <a:t>On UML</a:t>
            </a:r>
            <a:endParaRPr kumimoji="0" lang="en-IN" sz="2000" b="0" i="0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F079B08-B7FB-B4EB-3D1D-7ECD1946E7B1}"/>
              </a:ext>
            </a:extLst>
          </p:cNvPr>
          <p:cNvSpPr/>
          <p:nvPr userDrawn="1"/>
        </p:nvSpPr>
        <p:spPr bwMode="auto">
          <a:xfrm>
            <a:off x="50951" y="1536509"/>
            <a:ext cx="1329517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bg2"/>
                </a:solidFill>
                <a:latin typeface="Times New Roman" panose="02020603050405020304" pitchFamily="18" charset="0"/>
              </a:rPr>
              <a:t>Action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2000" b="0" i="0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rPr>
              <a:t>To do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18AF6B0-0A76-003F-04C0-BA6B1C06CCE7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80203" y="3766361"/>
            <a:ext cx="0" cy="40106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5B5025A-E7D7-07F5-0492-E06EE6BDA3C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096000" y="160849"/>
            <a:ext cx="2201966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0FE4CC5-2D64-ADEC-7EB2-882C1A5B09D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8537402" y="160849"/>
            <a:ext cx="372634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7EAFCFE-768B-8F36-1777-ECF783DE8D48}"/>
              </a:ext>
            </a:extLst>
          </p:cNvPr>
          <p:cNvCxnSpPr/>
          <p:nvPr userDrawn="1"/>
        </p:nvCxnSpPr>
        <p:spPr bwMode="auto">
          <a:xfrm flipH="1">
            <a:off x="9292379" y="160849"/>
            <a:ext cx="2606319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F653007-991C-0300-6E62-4C4E5A33F205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195029" y="160849"/>
            <a:ext cx="2201966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952A98F-FE36-60F2-352C-AD7A3CB0ADCA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547263" y="3191910"/>
            <a:ext cx="4891" cy="97551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D5A94F5-68CB-E474-4DE5-F3DCB88A8F0D}"/>
              </a:ext>
            </a:extLst>
          </p:cNvPr>
          <p:cNvSpPr txBox="1"/>
          <p:nvPr userDrawn="1"/>
        </p:nvSpPr>
        <p:spPr>
          <a:xfrm>
            <a:off x="711345" y="-4207"/>
            <a:ext cx="1324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Blackboard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B854F96-8D62-D59A-86CB-7798C42AA1C6}"/>
              </a:ext>
            </a:extLst>
          </p:cNvPr>
          <p:cNvSpPr/>
          <p:nvPr userDrawn="1"/>
        </p:nvSpPr>
        <p:spPr>
          <a:xfrm>
            <a:off x="1543556" y="540689"/>
            <a:ext cx="10465510" cy="604551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1304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8D5A94F5-68CB-E474-4DE5-F3DCB88A8F0D}"/>
              </a:ext>
            </a:extLst>
          </p:cNvPr>
          <p:cNvSpPr txBox="1"/>
          <p:nvPr userDrawn="1"/>
        </p:nvSpPr>
        <p:spPr>
          <a:xfrm>
            <a:off x="711345" y="-4207"/>
            <a:ext cx="1324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Blackboard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519EF0A-BCCA-CAD6-22BD-EA7AC57FC4F9}"/>
              </a:ext>
            </a:extLst>
          </p:cNvPr>
          <p:cNvSpPr/>
          <p:nvPr userDrawn="1"/>
        </p:nvSpPr>
        <p:spPr>
          <a:xfrm>
            <a:off x="1543556" y="540689"/>
            <a:ext cx="9218534" cy="604551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0F8E1B9-E0ED-2AEF-DEE4-62199C6CA7C5}"/>
              </a:ext>
            </a:extLst>
          </p:cNvPr>
          <p:cNvGrpSpPr/>
          <p:nvPr userDrawn="1"/>
        </p:nvGrpSpPr>
        <p:grpSpPr>
          <a:xfrm>
            <a:off x="176604" y="810455"/>
            <a:ext cx="1291822" cy="1907559"/>
            <a:chOff x="1893173" y="4693741"/>
            <a:chExt cx="1291822" cy="190755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D580BA1-150A-F908-0082-EC25C6B23B10}"/>
                </a:ext>
              </a:extLst>
            </p:cNvPr>
            <p:cNvSpPr txBox="1"/>
            <p:nvPr/>
          </p:nvSpPr>
          <p:spPr>
            <a:xfrm>
              <a:off x="1893173" y="4693741"/>
              <a:ext cx="1187769" cy="461665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chemeClr val="bg2"/>
                  </a:solidFill>
                </a:rPr>
                <a:t>fscanf</a:t>
              </a:r>
              <a:r>
                <a:rPr lang="en-US" sz="2400" dirty="0">
                  <a:solidFill>
                    <a:schemeClr val="bg2"/>
                  </a:solidFill>
                </a:rPr>
                <a:t>()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07BD2CA2-E170-3057-1CCD-4C353DCEEF72}"/>
                </a:ext>
              </a:extLst>
            </p:cNvPr>
            <p:cNvCxnSpPr/>
            <p:nvPr/>
          </p:nvCxnSpPr>
          <p:spPr bwMode="auto">
            <a:xfrm flipH="1">
              <a:off x="1899661" y="6270279"/>
              <a:ext cx="518189" cy="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2D437E2-56EA-AF52-7A8B-DEA540397DA4}"/>
                </a:ext>
              </a:extLst>
            </p:cNvPr>
            <p:cNvSpPr/>
            <p:nvPr/>
          </p:nvSpPr>
          <p:spPr bwMode="auto">
            <a:xfrm>
              <a:off x="1964999" y="5104804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AED78F2-848B-C340-8144-1170567B067F}"/>
                </a:ext>
              </a:extLst>
            </p:cNvPr>
            <p:cNvSpPr/>
            <p:nvPr/>
          </p:nvSpPr>
          <p:spPr bwMode="auto">
            <a:xfrm>
              <a:off x="1964999" y="558870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8306F14-E0ED-1ED4-8828-D3E91DC63AAA}"/>
                </a:ext>
              </a:extLst>
            </p:cNvPr>
            <p:cNvSpPr/>
            <p:nvPr/>
          </p:nvSpPr>
          <p:spPr bwMode="auto">
            <a:xfrm>
              <a:off x="1964999" y="6072598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6A48403-7D58-2CB9-CBBE-8331F028B99D}"/>
                </a:ext>
              </a:extLst>
            </p:cNvPr>
            <p:cNvSpPr/>
            <p:nvPr/>
          </p:nvSpPr>
          <p:spPr bwMode="auto">
            <a:xfrm>
              <a:off x="2305497" y="6064448"/>
              <a:ext cx="428803" cy="43598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8" name="&quot;No&quot; Symbol 11">
              <a:extLst>
                <a:ext uri="{FF2B5EF4-FFF2-40B4-BE49-F238E27FC236}">
                  <a16:creationId xmlns:a16="http://schemas.microsoft.com/office/drawing/2014/main" id="{B69DA64D-B1E2-EE51-9540-4568DD5351D3}"/>
                </a:ext>
              </a:extLst>
            </p:cNvPr>
            <p:cNvSpPr/>
            <p:nvPr/>
          </p:nvSpPr>
          <p:spPr bwMode="auto">
            <a:xfrm>
              <a:off x="2974552" y="4832577"/>
              <a:ext cx="164161" cy="150665"/>
            </a:xfrm>
            <a:prstGeom prst="noSmoking">
              <a:avLst>
                <a:gd name="adj" fmla="val 13748"/>
              </a:avLst>
            </a:prstGeom>
            <a:solidFill>
              <a:schemeClr val="bg2"/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5F53D3E-5489-2F77-D9E9-0A3FEC8260E9}"/>
                </a:ext>
              </a:extLst>
            </p:cNvPr>
            <p:cNvSpPr/>
            <p:nvPr/>
          </p:nvSpPr>
          <p:spPr bwMode="auto">
            <a:xfrm>
              <a:off x="1923613" y="4758016"/>
              <a:ext cx="1261382" cy="1843284"/>
            </a:xfrm>
            <a:prstGeom prst="rect">
              <a:avLst/>
            </a:prstGeom>
            <a:noFill/>
            <a:ln w="19050" cap="flat" cmpd="sng" algn="ctr">
              <a:solidFill>
                <a:schemeClr val="bg1">
                  <a:lumMod val="85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299D3A00-96A4-49E3-F1CE-BEED594DBB97}"/>
                </a:ext>
              </a:extLst>
            </p:cNvPr>
            <p:cNvSpPr/>
            <p:nvPr/>
          </p:nvSpPr>
          <p:spPr bwMode="auto">
            <a:xfrm>
              <a:off x="2295589" y="5588701"/>
              <a:ext cx="428803" cy="43598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76533681-1319-4E19-7AF4-F3F51A8C0791}"/>
                </a:ext>
              </a:extLst>
            </p:cNvPr>
            <p:cNvSpPr/>
            <p:nvPr/>
          </p:nvSpPr>
          <p:spPr bwMode="auto">
            <a:xfrm>
              <a:off x="2295588" y="5104804"/>
              <a:ext cx="428803" cy="43598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B90DEF7B-EDF4-1BCD-6F2F-10BB70E90600}"/>
                </a:ext>
              </a:extLst>
            </p:cNvPr>
            <p:cNvCxnSpPr/>
            <p:nvPr/>
          </p:nvCxnSpPr>
          <p:spPr bwMode="auto">
            <a:xfrm flipH="1">
              <a:off x="2499817" y="5322794"/>
              <a:ext cx="681109" cy="2257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262EFF5B-48A3-E64C-52D1-26DF929C89AF}"/>
                </a:ext>
              </a:extLst>
            </p:cNvPr>
            <p:cNvCxnSpPr/>
            <p:nvPr/>
          </p:nvCxnSpPr>
          <p:spPr bwMode="auto">
            <a:xfrm flipH="1">
              <a:off x="1916446" y="5808948"/>
              <a:ext cx="721826" cy="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4317452-1B2A-E9C4-46D4-5F994BF17FA6}"/>
              </a:ext>
            </a:extLst>
          </p:cNvPr>
          <p:cNvGrpSpPr/>
          <p:nvPr userDrawn="1"/>
        </p:nvGrpSpPr>
        <p:grpSpPr>
          <a:xfrm>
            <a:off x="170259" y="4669628"/>
            <a:ext cx="1293954" cy="1899035"/>
            <a:chOff x="3380080" y="3416310"/>
            <a:chExt cx="1293954" cy="1899035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8D7B8C31-583A-7716-4460-5E45EFB66A89}"/>
                </a:ext>
              </a:extLst>
            </p:cNvPr>
            <p:cNvSpPr/>
            <p:nvPr/>
          </p:nvSpPr>
          <p:spPr bwMode="auto">
            <a:xfrm>
              <a:off x="3412245" y="3472061"/>
              <a:ext cx="1261382" cy="1843284"/>
            </a:xfrm>
            <a:prstGeom prst="rect">
              <a:avLst/>
            </a:prstGeom>
            <a:noFill/>
            <a:ln w="19050" cap="flat" cmpd="sng" algn="ctr">
              <a:solidFill>
                <a:schemeClr val="bg1">
                  <a:lumMod val="85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617160B-73CF-2C63-27BA-4D3279E4EF48}"/>
                </a:ext>
              </a:extLst>
            </p:cNvPr>
            <p:cNvSpPr txBox="1"/>
            <p:nvPr/>
          </p:nvSpPr>
          <p:spPr>
            <a:xfrm>
              <a:off x="3380080" y="3416310"/>
              <a:ext cx="1232677" cy="461665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chemeClr val="bg2"/>
                  </a:solidFill>
                </a:rPr>
                <a:t>fprintf</a:t>
              </a:r>
              <a:r>
                <a:rPr lang="en-US" sz="2400" dirty="0">
                  <a:solidFill>
                    <a:schemeClr val="bg2"/>
                  </a:solidFill>
                </a:rPr>
                <a:t>()</a:t>
              </a:r>
            </a:p>
          </p:txBody>
        </p:sp>
        <p:sp>
          <p:nvSpPr>
            <p:cNvPr id="37" name="&quot;No&quot; Symbol 11">
              <a:extLst>
                <a:ext uri="{FF2B5EF4-FFF2-40B4-BE49-F238E27FC236}">
                  <a16:creationId xmlns:a16="http://schemas.microsoft.com/office/drawing/2014/main" id="{5286B686-C58F-D3A7-2520-B3E02F759270}"/>
                </a:ext>
              </a:extLst>
            </p:cNvPr>
            <p:cNvSpPr/>
            <p:nvPr/>
          </p:nvSpPr>
          <p:spPr bwMode="auto">
            <a:xfrm>
              <a:off x="4448596" y="3527889"/>
              <a:ext cx="164161" cy="150665"/>
            </a:xfrm>
            <a:prstGeom prst="noSmoking">
              <a:avLst>
                <a:gd name="adj" fmla="val 13748"/>
              </a:avLst>
            </a:prstGeom>
            <a:solidFill>
              <a:schemeClr val="bg2"/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78EE86E-BDB8-99F8-F84D-9492AC0798E3}"/>
                </a:ext>
              </a:extLst>
            </p:cNvPr>
            <p:cNvSpPr/>
            <p:nvPr/>
          </p:nvSpPr>
          <p:spPr bwMode="auto">
            <a:xfrm>
              <a:off x="3445450" y="3838139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05BB4070-352F-3348-52FB-6CB59C3BD154}"/>
                </a:ext>
              </a:extLst>
            </p:cNvPr>
            <p:cNvSpPr/>
            <p:nvPr/>
          </p:nvSpPr>
          <p:spPr bwMode="auto">
            <a:xfrm>
              <a:off x="3445450" y="4322036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5BCA397F-05A3-47BA-2B9D-A82CE0E5C820}"/>
                </a:ext>
              </a:extLst>
            </p:cNvPr>
            <p:cNvSpPr/>
            <p:nvPr/>
          </p:nvSpPr>
          <p:spPr bwMode="auto">
            <a:xfrm>
              <a:off x="3445450" y="4805933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A30371DA-90CE-BC6F-F293-913D49E372C0}"/>
                </a:ext>
              </a:extLst>
            </p:cNvPr>
            <p:cNvCxnSpPr/>
            <p:nvPr/>
          </p:nvCxnSpPr>
          <p:spPr bwMode="auto">
            <a:xfrm flipH="1">
              <a:off x="3992925" y="4052263"/>
              <a:ext cx="681109" cy="2257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DB94A365-6BF1-E73E-0957-A83B365CC673}"/>
                </a:ext>
              </a:extLst>
            </p:cNvPr>
            <p:cNvCxnSpPr/>
            <p:nvPr/>
          </p:nvCxnSpPr>
          <p:spPr bwMode="auto">
            <a:xfrm flipH="1">
              <a:off x="3401711" y="4536160"/>
              <a:ext cx="681109" cy="2257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887DBF55-9CFC-A5D6-FC38-EFC2C05163E8}"/>
                </a:ext>
              </a:extLst>
            </p:cNvPr>
            <p:cNvSpPr/>
            <p:nvPr/>
          </p:nvSpPr>
          <p:spPr bwMode="auto">
            <a:xfrm>
              <a:off x="3750502" y="3843273"/>
              <a:ext cx="486309" cy="43598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EC1F0217-B93A-D72D-F1BE-62A127F77BC5}"/>
                </a:ext>
              </a:extLst>
            </p:cNvPr>
            <p:cNvSpPr/>
            <p:nvPr/>
          </p:nvSpPr>
          <p:spPr bwMode="auto">
            <a:xfrm>
              <a:off x="3747638" y="4322036"/>
              <a:ext cx="486309" cy="43598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1ECF716-A334-AE6C-CCFD-BAD944CF9A8E}"/>
              </a:ext>
            </a:extLst>
          </p:cNvPr>
          <p:cNvGrpSpPr/>
          <p:nvPr userDrawn="1"/>
        </p:nvGrpSpPr>
        <p:grpSpPr>
          <a:xfrm>
            <a:off x="161714" y="4103252"/>
            <a:ext cx="1293547" cy="461665"/>
            <a:chOff x="219760" y="3017310"/>
            <a:chExt cx="1293547" cy="461665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45393B1-13ED-D0B7-1B33-ACA6DF1F0D5A}"/>
                </a:ext>
              </a:extLst>
            </p:cNvPr>
            <p:cNvSpPr txBox="1"/>
            <p:nvPr/>
          </p:nvSpPr>
          <p:spPr>
            <a:xfrm>
              <a:off x="219760" y="3017310"/>
              <a:ext cx="1232677" cy="461665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chemeClr val="bg2"/>
                  </a:solidFill>
                </a:rPr>
                <a:t>fprintf</a:t>
              </a:r>
              <a:r>
                <a:rPr lang="en-US" sz="2400" dirty="0">
                  <a:solidFill>
                    <a:schemeClr val="bg2"/>
                  </a:solidFill>
                </a:rPr>
                <a:t>()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B393A37B-2BB8-DFFB-1472-AD7B46C06DD0}"/>
                </a:ext>
              </a:extLst>
            </p:cNvPr>
            <p:cNvSpPr/>
            <p:nvPr/>
          </p:nvSpPr>
          <p:spPr bwMode="auto">
            <a:xfrm>
              <a:off x="251925" y="3069757"/>
              <a:ext cx="1261382" cy="359243"/>
            </a:xfrm>
            <a:prstGeom prst="rect">
              <a:avLst/>
            </a:prstGeom>
            <a:noFill/>
            <a:ln w="19050" cap="flat" cmpd="sng" algn="ctr">
              <a:solidFill>
                <a:schemeClr val="bg1">
                  <a:lumMod val="85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8" name="&quot;No&quot; Symbol 11">
              <a:extLst>
                <a:ext uri="{FF2B5EF4-FFF2-40B4-BE49-F238E27FC236}">
                  <a16:creationId xmlns:a16="http://schemas.microsoft.com/office/drawing/2014/main" id="{42584A13-E933-851E-F821-58F4546EAFFE}"/>
                </a:ext>
              </a:extLst>
            </p:cNvPr>
            <p:cNvSpPr/>
            <p:nvPr/>
          </p:nvSpPr>
          <p:spPr bwMode="auto">
            <a:xfrm>
              <a:off x="1288276" y="3122276"/>
              <a:ext cx="179795" cy="172353"/>
            </a:xfrm>
            <a:prstGeom prst="noSmoking">
              <a:avLst>
                <a:gd name="adj" fmla="val 13748"/>
              </a:avLst>
            </a:prstGeom>
            <a:solidFill>
              <a:schemeClr val="bg2"/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692DD72-754C-3727-445C-6CB643A9B631}"/>
              </a:ext>
            </a:extLst>
          </p:cNvPr>
          <p:cNvGrpSpPr/>
          <p:nvPr userDrawn="1"/>
        </p:nvGrpSpPr>
        <p:grpSpPr>
          <a:xfrm>
            <a:off x="202242" y="3306879"/>
            <a:ext cx="1257904" cy="720912"/>
            <a:chOff x="10073302" y="474435"/>
            <a:chExt cx="1257904" cy="1726071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1F9F6B20-88F0-D54A-49BA-F743531662E3}"/>
                </a:ext>
              </a:extLst>
            </p:cNvPr>
            <p:cNvSpPr/>
            <p:nvPr/>
          </p:nvSpPr>
          <p:spPr bwMode="auto">
            <a:xfrm>
              <a:off x="10073302" y="510473"/>
              <a:ext cx="1257904" cy="1690033"/>
            </a:xfrm>
            <a:prstGeom prst="rect">
              <a:avLst/>
            </a:prstGeom>
            <a:noFill/>
            <a:ln w="19050" cap="flat" cmpd="sng" algn="ctr">
              <a:solidFill>
                <a:schemeClr val="bg1">
                  <a:lumMod val="85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390CC44-2416-36E8-0D80-88356655A594}"/>
                </a:ext>
              </a:extLst>
            </p:cNvPr>
            <p:cNvSpPr txBox="1"/>
            <p:nvPr/>
          </p:nvSpPr>
          <p:spPr>
            <a:xfrm>
              <a:off x="10085915" y="474435"/>
              <a:ext cx="1232677" cy="1105359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func</a:t>
              </a:r>
              <a:r>
                <a:rPr lang="en-US" sz="2400" dirty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B3C6EEA-C11E-3EF6-9E46-E69EAFEB115D}"/>
              </a:ext>
            </a:extLst>
          </p:cNvPr>
          <p:cNvGrpSpPr/>
          <p:nvPr userDrawn="1"/>
        </p:nvGrpSpPr>
        <p:grpSpPr>
          <a:xfrm>
            <a:off x="166333" y="2805039"/>
            <a:ext cx="1293547" cy="461665"/>
            <a:chOff x="219760" y="3017310"/>
            <a:chExt cx="1293547" cy="461665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402B2E8-645A-416F-25BF-FE6B76738E64}"/>
                </a:ext>
              </a:extLst>
            </p:cNvPr>
            <p:cNvSpPr txBox="1"/>
            <p:nvPr/>
          </p:nvSpPr>
          <p:spPr>
            <a:xfrm>
              <a:off x="219760" y="3017310"/>
              <a:ext cx="1232677" cy="461665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chemeClr val="bg2"/>
                  </a:solidFill>
                </a:rPr>
                <a:t>fscanf</a:t>
              </a:r>
              <a:r>
                <a:rPr lang="en-US" sz="2400" dirty="0">
                  <a:solidFill>
                    <a:schemeClr val="bg2"/>
                  </a:solidFill>
                </a:rPr>
                <a:t>()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47A70791-0D70-637D-EF6B-1A8092D1B2D3}"/>
                </a:ext>
              </a:extLst>
            </p:cNvPr>
            <p:cNvSpPr/>
            <p:nvPr/>
          </p:nvSpPr>
          <p:spPr bwMode="auto">
            <a:xfrm>
              <a:off x="251925" y="3069757"/>
              <a:ext cx="1261382" cy="359243"/>
            </a:xfrm>
            <a:prstGeom prst="rect">
              <a:avLst/>
            </a:prstGeom>
            <a:noFill/>
            <a:ln w="19050" cap="flat" cmpd="sng" algn="ctr">
              <a:solidFill>
                <a:schemeClr val="bg1">
                  <a:lumMod val="85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5" name="&quot;No&quot; Symbol 11">
              <a:extLst>
                <a:ext uri="{FF2B5EF4-FFF2-40B4-BE49-F238E27FC236}">
                  <a16:creationId xmlns:a16="http://schemas.microsoft.com/office/drawing/2014/main" id="{9C116E84-D606-2C4B-CA86-E577169AA785}"/>
                </a:ext>
              </a:extLst>
            </p:cNvPr>
            <p:cNvSpPr/>
            <p:nvPr/>
          </p:nvSpPr>
          <p:spPr bwMode="auto">
            <a:xfrm>
              <a:off x="1288276" y="3122276"/>
              <a:ext cx="158625" cy="154891"/>
            </a:xfrm>
            <a:prstGeom prst="noSmoking">
              <a:avLst>
                <a:gd name="adj" fmla="val 13748"/>
              </a:avLst>
            </a:prstGeom>
            <a:solidFill>
              <a:schemeClr val="bg2"/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DB2AECA-85D8-9098-FDEE-17765CE627EE}"/>
              </a:ext>
            </a:extLst>
          </p:cNvPr>
          <p:cNvGrpSpPr/>
          <p:nvPr userDrawn="1"/>
        </p:nvGrpSpPr>
        <p:grpSpPr>
          <a:xfrm>
            <a:off x="10831324" y="76882"/>
            <a:ext cx="1257904" cy="862622"/>
            <a:chOff x="5891877" y="3335462"/>
            <a:chExt cx="1257904" cy="2856735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1DFE3E56-1B94-263A-91DB-2A53176B75A0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chemeClr val="bg1">
                  <a:lumMod val="85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D07F54A-EEEB-77E1-2510-74417770B5F8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1528890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4F39653-EFE5-EA5E-8990-451A9450A44D}"/>
              </a:ext>
            </a:extLst>
          </p:cNvPr>
          <p:cNvGrpSpPr/>
          <p:nvPr userDrawn="1"/>
        </p:nvGrpSpPr>
        <p:grpSpPr>
          <a:xfrm>
            <a:off x="10853530" y="2093137"/>
            <a:ext cx="1230150" cy="839047"/>
            <a:chOff x="10849214" y="3459357"/>
            <a:chExt cx="1230150" cy="839047"/>
          </a:xfrm>
        </p:grpSpPr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34091BE1-13F8-0FFC-DF7C-701DECD819A8}"/>
                </a:ext>
              </a:extLst>
            </p:cNvPr>
            <p:cNvCxnSpPr/>
            <p:nvPr/>
          </p:nvCxnSpPr>
          <p:spPr bwMode="auto">
            <a:xfrm flipH="1">
              <a:off x="10849214" y="4073173"/>
              <a:ext cx="619801" cy="1422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4837C09E-4772-92FD-130D-907CFD23EA2F}"/>
                </a:ext>
              </a:extLst>
            </p:cNvPr>
            <p:cNvGrpSpPr/>
            <p:nvPr/>
          </p:nvGrpSpPr>
          <p:grpSpPr>
            <a:xfrm>
              <a:off x="10912057" y="3459357"/>
              <a:ext cx="1167307" cy="839047"/>
              <a:chOff x="6877748" y="621886"/>
              <a:chExt cx="1167307" cy="839047"/>
            </a:xfrm>
          </p:grpSpPr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36012310-7E44-3A9F-86B9-F5AFBD42CC56}"/>
                  </a:ext>
                </a:extLst>
              </p:cNvPr>
              <p:cNvSpPr/>
              <p:nvPr/>
            </p:nvSpPr>
            <p:spPr>
              <a:xfrm>
                <a:off x="6877748" y="621886"/>
                <a:ext cx="1167307" cy="461665"/>
              </a:xfrm>
              <a:prstGeom prst="rect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2400" dirty="0" err="1">
                    <a:solidFill>
                      <a:schemeClr val="bg2"/>
                    </a:solidFill>
                  </a:rPr>
                  <a:t>fred</a:t>
                </a:r>
                <a:endParaRPr lang="en-US" sz="24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B03040D4-3D39-C39F-8232-E35423A1B5F1}"/>
                  </a:ext>
                </a:extLst>
              </p:cNvPr>
              <p:cNvSpPr/>
              <p:nvPr/>
            </p:nvSpPr>
            <p:spPr bwMode="auto">
              <a:xfrm>
                <a:off x="7204692" y="1019134"/>
                <a:ext cx="486309" cy="435980"/>
              </a:xfrm>
              <a:prstGeom prst="ellipse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bg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1E87F827-FEBE-44AC-0A4A-4C3977348119}"/>
                  </a:ext>
                </a:extLst>
              </p:cNvPr>
              <p:cNvSpPr/>
              <p:nvPr/>
            </p:nvSpPr>
            <p:spPr bwMode="auto">
              <a:xfrm>
                <a:off x="6877748" y="1024953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bg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65" name="Rectangle 64">
            <a:extLst>
              <a:ext uri="{FF2B5EF4-FFF2-40B4-BE49-F238E27FC236}">
                <a16:creationId xmlns:a16="http://schemas.microsoft.com/office/drawing/2014/main" id="{9C232158-C99A-FE69-AD70-D6EAF3868BDE}"/>
              </a:ext>
            </a:extLst>
          </p:cNvPr>
          <p:cNvSpPr/>
          <p:nvPr userDrawn="1"/>
        </p:nvSpPr>
        <p:spPr bwMode="auto">
          <a:xfrm>
            <a:off x="10859767" y="1242648"/>
            <a:ext cx="1167307" cy="43598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C37F0F20-D819-98A5-7DCB-DF146BB92C13}"/>
              </a:ext>
            </a:extLst>
          </p:cNvPr>
          <p:cNvGrpSpPr/>
          <p:nvPr userDrawn="1"/>
        </p:nvGrpSpPr>
        <p:grpSpPr>
          <a:xfrm>
            <a:off x="10837608" y="3436954"/>
            <a:ext cx="1167307" cy="841500"/>
            <a:chOff x="6877748" y="1750241"/>
            <a:chExt cx="1167307" cy="841500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E2CE199D-6AE5-81F9-C70F-EBDCA6269F8D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6BFA2AC9-E861-CCC1-5C7D-6B507D99144C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 err="1">
                  <a:solidFill>
                    <a:schemeClr val="bg2"/>
                  </a:solidFill>
                </a:rPr>
                <a:t>peggy</a:t>
              </a:r>
              <a:endParaRPr lang="en-US" sz="24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B06FD32-C641-CE13-9269-ACD9B6E0A513}"/>
              </a:ext>
            </a:extLst>
          </p:cNvPr>
          <p:cNvGrpSpPr/>
          <p:nvPr userDrawn="1"/>
        </p:nvGrpSpPr>
        <p:grpSpPr>
          <a:xfrm>
            <a:off x="10827975" y="4768954"/>
            <a:ext cx="1167307" cy="841500"/>
            <a:chOff x="6877748" y="1750241"/>
            <a:chExt cx="1167307" cy="841500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00334202-D50C-FD30-6482-B7AEA06096EA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6BDB9D45-36D0-AB6F-27D5-DA550A2BD1D3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 err="1">
                  <a:solidFill>
                    <a:schemeClr val="bg2"/>
                  </a:solidFill>
                </a:rPr>
                <a:t>kelly</a:t>
              </a:r>
              <a:endParaRPr lang="en-US" sz="2400" dirty="0">
                <a:solidFill>
                  <a:schemeClr val="bg2"/>
                </a:solidFill>
              </a:endParaRPr>
            </a:p>
          </p:txBody>
        </p: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83C13A34-F626-2CCD-8AC0-9178DBF98934}"/>
              </a:ext>
            </a:extLst>
          </p:cNvPr>
          <p:cNvSpPr txBox="1"/>
          <p:nvPr userDrawn="1"/>
        </p:nvSpPr>
        <p:spPr>
          <a:xfrm>
            <a:off x="10843634" y="3859599"/>
            <a:ext cx="1167306" cy="46166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2"/>
                </a:solidFill>
              </a:rPr>
              <a:t>0.30e1</a:t>
            </a:r>
            <a:endParaRPr lang="en-IN" sz="2400" dirty="0">
              <a:solidFill>
                <a:schemeClr val="bg2"/>
              </a:solidFill>
            </a:endParaRPr>
          </a:p>
        </p:txBody>
      </p:sp>
      <p:sp>
        <p:nvSpPr>
          <p:cNvPr id="73" name="Speech Bubble: Rectangle with Corners Rounded 72">
            <a:extLst>
              <a:ext uri="{FF2B5EF4-FFF2-40B4-BE49-F238E27FC236}">
                <a16:creationId xmlns:a16="http://schemas.microsoft.com/office/drawing/2014/main" id="{56FFF40D-BB5E-BA0F-31F3-E836CFD1B690}"/>
              </a:ext>
            </a:extLst>
          </p:cNvPr>
          <p:cNvSpPr/>
          <p:nvPr userDrawn="1"/>
        </p:nvSpPr>
        <p:spPr bwMode="auto">
          <a:xfrm>
            <a:off x="10911060" y="6125066"/>
            <a:ext cx="1016555" cy="355861"/>
          </a:xfrm>
          <a:prstGeom prst="wedgeRoundRectCallout">
            <a:avLst>
              <a:gd name="adj1" fmla="val 15866"/>
              <a:gd name="adj2" fmla="val -171475"/>
              <a:gd name="adj3" fmla="val 16667"/>
            </a:avLst>
          </a:prstGeom>
          <a:solidFill>
            <a:schemeClr val="bg2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X</a:t>
            </a: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rPr>
              <a:t>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2D31FBF-4B37-F174-C756-71AD4857BCD4}"/>
              </a:ext>
            </a:extLst>
          </p:cNvPr>
          <p:cNvSpPr txBox="1"/>
          <p:nvPr userDrawn="1"/>
        </p:nvSpPr>
        <p:spPr>
          <a:xfrm>
            <a:off x="10858114" y="5189704"/>
            <a:ext cx="1160316" cy="46166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2"/>
                </a:solidFill>
              </a:rPr>
              <a:t>6</a:t>
            </a:r>
            <a:endParaRPr lang="en-IN" sz="2400" dirty="0">
              <a:solidFill>
                <a:schemeClr val="bg2"/>
              </a:solidFill>
            </a:endParaRPr>
          </a:p>
        </p:txBody>
      </p:sp>
      <p:sp>
        <p:nvSpPr>
          <p:cNvPr id="75" name="Arrow: Down 74">
            <a:extLst>
              <a:ext uri="{FF2B5EF4-FFF2-40B4-BE49-F238E27FC236}">
                <a16:creationId xmlns:a16="http://schemas.microsoft.com/office/drawing/2014/main" id="{85019CFD-EFD6-6983-74CA-37BDF2810231}"/>
              </a:ext>
            </a:extLst>
          </p:cNvPr>
          <p:cNvSpPr/>
          <p:nvPr userDrawn="1"/>
        </p:nvSpPr>
        <p:spPr bwMode="auto">
          <a:xfrm rot="5400000" flipV="1">
            <a:off x="1744705" y="133104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6" name="Arrow: Down 75">
            <a:extLst>
              <a:ext uri="{FF2B5EF4-FFF2-40B4-BE49-F238E27FC236}">
                <a16:creationId xmlns:a16="http://schemas.microsoft.com/office/drawing/2014/main" id="{5FFFD96B-1F24-700A-0ED1-6F69826FA771}"/>
              </a:ext>
            </a:extLst>
          </p:cNvPr>
          <p:cNvSpPr/>
          <p:nvPr userDrawn="1"/>
        </p:nvSpPr>
        <p:spPr bwMode="auto">
          <a:xfrm rot="5400000" flipV="1">
            <a:off x="2380488" y="112757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7" name="Right Brace 76">
            <a:extLst>
              <a:ext uri="{FF2B5EF4-FFF2-40B4-BE49-F238E27FC236}">
                <a16:creationId xmlns:a16="http://schemas.microsoft.com/office/drawing/2014/main" id="{BD0D53F5-A6C7-9B8C-1940-89D7406DB1E5}"/>
              </a:ext>
            </a:extLst>
          </p:cNvPr>
          <p:cNvSpPr/>
          <p:nvPr userDrawn="1"/>
        </p:nvSpPr>
        <p:spPr bwMode="auto">
          <a:xfrm>
            <a:off x="5417745" y="76882"/>
            <a:ext cx="281651" cy="369333"/>
          </a:xfrm>
          <a:prstGeom prst="rightBrace">
            <a:avLst>
              <a:gd name="adj1" fmla="val 8333"/>
              <a:gd name="adj2" fmla="val 52465"/>
            </a:avLst>
          </a:prstGeom>
          <a:noFill/>
          <a:ln w="285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FA2BC82-8069-3CF0-BCD3-3056CA3AD8D7}"/>
              </a:ext>
            </a:extLst>
          </p:cNvPr>
          <p:cNvSpPr txBox="1"/>
          <p:nvPr userDrawn="1"/>
        </p:nvSpPr>
        <p:spPr>
          <a:xfrm>
            <a:off x="5678185" y="68854"/>
            <a:ext cx="5077066" cy="3693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To Pre-processor: Location of function prototypes</a:t>
            </a:r>
            <a:endParaRPr lang="en-IN" dirty="0">
              <a:solidFill>
                <a:schemeClr val="bg1"/>
              </a:solidFill>
            </a:endParaRPr>
          </a:p>
        </p:txBody>
      </p: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3CD30297-9C9F-7253-6B3A-13C5470BEADF}"/>
              </a:ext>
            </a:extLst>
          </p:cNvPr>
          <p:cNvCxnSpPr/>
          <p:nvPr userDrawn="1"/>
        </p:nvCxnSpPr>
        <p:spPr bwMode="auto">
          <a:xfrm flipH="1">
            <a:off x="3139800" y="363416"/>
            <a:ext cx="976132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2E9DA232-D3BD-C4DB-3367-071669BA2226}"/>
              </a:ext>
            </a:extLst>
          </p:cNvPr>
          <p:cNvCxnSpPr/>
          <p:nvPr userDrawn="1"/>
        </p:nvCxnSpPr>
        <p:spPr bwMode="auto">
          <a:xfrm>
            <a:off x="3447726" y="169438"/>
            <a:ext cx="740845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85000"/>
              </a:schemeClr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FC3F6CBB-1901-1603-3425-CC07B7871148}"/>
              </a:ext>
            </a:extLst>
          </p:cNvPr>
          <p:cNvCxnSpPr/>
          <p:nvPr userDrawn="1"/>
        </p:nvCxnSpPr>
        <p:spPr bwMode="auto">
          <a:xfrm flipH="1">
            <a:off x="2200210" y="163687"/>
            <a:ext cx="976132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85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BDCB5E87-EAFD-65E1-CE7B-092C63BF0D47}"/>
              </a:ext>
            </a:extLst>
          </p:cNvPr>
          <p:cNvCxnSpPr/>
          <p:nvPr userDrawn="1"/>
        </p:nvCxnSpPr>
        <p:spPr bwMode="auto">
          <a:xfrm flipH="1">
            <a:off x="4408499" y="169438"/>
            <a:ext cx="976132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321502DC-B611-00A2-D420-80564374E5B2}"/>
              </a:ext>
            </a:extLst>
          </p:cNvPr>
          <p:cNvCxnSpPr/>
          <p:nvPr userDrawn="1"/>
        </p:nvCxnSpPr>
        <p:spPr bwMode="auto">
          <a:xfrm flipH="1">
            <a:off x="4408499" y="358988"/>
            <a:ext cx="976132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240565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5" grpId="1" animBg="1"/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CD886-A538-1205-4F1C-BAAE4F757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6060" y="22391"/>
            <a:ext cx="10565939" cy="678177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26435F-DC62-81F1-063B-DB6A252C94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19426" y="6573873"/>
            <a:ext cx="1236320" cy="284127"/>
          </a:xfrm>
          <a:prstGeom prst="rect">
            <a:avLst/>
          </a:prstGeom>
        </p:spPr>
        <p:txBody>
          <a:bodyPr/>
          <a:lstStyle>
            <a:lvl1pPr algn="r">
              <a:defRPr sz="1600"/>
            </a:lvl1pPr>
          </a:lstStyle>
          <a:p>
            <a:fld id="{2CAD0C04-6EB4-49E4-8BF9-D8D8ED56E1E8}" type="datetimeFigureOut">
              <a:rPr lang="en-US" smtClean="0"/>
              <a:pPr/>
              <a:t>1/18/2025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811455-38F0-4AED-5E61-B8E7C71BB909}"/>
              </a:ext>
            </a:extLst>
          </p:cNvPr>
          <p:cNvSpPr txBox="1"/>
          <p:nvPr userDrawn="1"/>
        </p:nvSpPr>
        <p:spPr>
          <a:xfrm>
            <a:off x="844185" y="54237"/>
            <a:ext cx="8130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□UML</a:t>
            </a:r>
          </a:p>
          <a:p>
            <a:r>
              <a:rPr lang="en-US" dirty="0">
                <a:solidFill>
                  <a:srgbClr val="FF0000"/>
                </a:solidFill>
              </a:rPr>
              <a:t>□ VP</a:t>
            </a:r>
          </a:p>
        </p:txBody>
      </p:sp>
    </p:spTree>
    <p:extLst>
      <p:ext uri="{BB962C8B-B14F-4D97-AF65-F5344CB8AC3E}">
        <p14:creationId xmlns:p14="http://schemas.microsoft.com/office/powerpoint/2010/main" val="21837335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sdba.info/" TargetMode="Externa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F46729-BEEA-1C07-19A4-EC4B7167B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DCE68B-EE02-8CA4-73E2-64B2A5B5D4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3CFE4-3282-0C02-C1BB-8FBAA59331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7959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02FEC1-BE93-48E1-851B-46FF5F5F0407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8DAAC37-FCF0-DE85-066B-F83D1D8C59E9}"/>
              </a:ext>
            </a:extLst>
          </p:cNvPr>
          <p:cNvGrpSpPr/>
          <p:nvPr userDrawn="1"/>
        </p:nvGrpSpPr>
        <p:grpSpPr>
          <a:xfrm>
            <a:off x="70413" y="57910"/>
            <a:ext cx="780290" cy="780290"/>
            <a:chOff x="70413" y="57910"/>
            <a:chExt cx="780290" cy="780290"/>
          </a:xfrm>
        </p:grpSpPr>
        <p:pic>
          <p:nvPicPr>
            <p:cNvPr id="8" name="Picture 7" descr="A circular black and white circular object with text&#10;&#10;Description automatically generated">
              <a:extLst>
                <a:ext uri="{FF2B5EF4-FFF2-40B4-BE49-F238E27FC236}">
                  <a16:creationId xmlns:a16="http://schemas.microsoft.com/office/drawing/2014/main" id="{C20DBB56-7BD6-D96F-87DF-3EF577E3F05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13" y="57910"/>
              <a:ext cx="780290" cy="78029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9221B93-DEC9-6674-403F-62038085FD02}"/>
                </a:ext>
              </a:extLst>
            </p:cNvPr>
            <p:cNvSpPr txBox="1"/>
            <p:nvPr userDrawn="1"/>
          </p:nvSpPr>
          <p:spPr>
            <a:xfrm>
              <a:off x="284869" y="262328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>
                  <a:solidFill>
                    <a:srgbClr val="FF0000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C</a:t>
              </a:r>
              <a:endParaRPr lang="en-US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228EBF02-B86B-1B03-2507-7840DD30D39D}"/>
              </a:ext>
            </a:extLst>
          </p:cNvPr>
          <p:cNvSpPr txBox="1"/>
          <p:nvPr userDrawn="1"/>
        </p:nvSpPr>
        <p:spPr>
          <a:xfrm>
            <a:off x="-60631" y="6570103"/>
            <a:ext cx="648926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 dirty="0">
                <a:solidFill>
                  <a:schemeClr val="tx2"/>
                </a:solidFill>
              </a:rPr>
              <a:t>©2024 by J. D. White. From Problem Definition to Solution, </a:t>
            </a:r>
            <a:r>
              <a:rPr lang="en-US" altLang="zh-TW" sz="1400" dirty="0">
                <a:solidFill>
                  <a:srgbClr val="FF0000"/>
                </a:solidFill>
                <a:hlinkClick r:id="rId6"/>
              </a:rPr>
              <a:t>https://www.sdba.info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09271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5C55CCF-F2CA-27BE-7133-893FEBFBC550}"/>
              </a:ext>
            </a:extLst>
          </p:cNvPr>
          <p:cNvCxnSpPr/>
          <p:nvPr/>
        </p:nvCxnSpPr>
        <p:spPr bwMode="auto">
          <a:xfrm flipH="1">
            <a:off x="267174" y="4423031"/>
            <a:ext cx="9173" cy="1627495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3B555BED-BB61-2A21-57E7-D91ED9A7A012}"/>
              </a:ext>
            </a:extLst>
          </p:cNvPr>
          <p:cNvSpPr/>
          <p:nvPr/>
        </p:nvSpPr>
        <p:spPr bwMode="auto">
          <a:xfrm>
            <a:off x="938528" y="4467212"/>
            <a:ext cx="327949" cy="312517"/>
          </a:xfrm>
          <a:prstGeom prst="flowChartConnector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E0097C4-3073-6E66-499B-8E3E4AAB1F14}"/>
              </a:ext>
            </a:extLst>
          </p:cNvPr>
          <p:cNvGrpSpPr/>
          <p:nvPr/>
        </p:nvGrpSpPr>
        <p:grpSpPr>
          <a:xfrm>
            <a:off x="873118" y="3085999"/>
            <a:ext cx="507350" cy="464917"/>
            <a:chOff x="1198328" y="4746501"/>
            <a:chExt cx="507350" cy="464917"/>
          </a:xfrm>
        </p:grpSpPr>
        <p:sp>
          <p:nvSpPr>
            <p:cNvPr id="9" name="Flowchart: Connector 8">
              <a:extLst>
                <a:ext uri="{FF2B5EF4-FFF2-40B4-BE49-F238E27FC236}">
                  <a16:creationId xmlns:a16="http://schemas.microsoft.com/office/drawing/2014/main" id="{94D1F549-FA76-6B04-9DE7-184EF34F645F}"/>
                </a:ext>
              </a:extLst>
            </p:cNvPr>
            <p:cNvSpPr/>
            <p:nvPr/>
          </p:nvSpPr>
          <p:spPr bwMode="auto">
            <a:xfrm>
              <a:off x="1287059" y="4819805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Flowchart: Connector 9">
              <a:extLst>
                <a:ext uri="{FF2B5EF4-FFF2-40B4-BE49-F238E27FC236}">
                  <a16:creationId xmlns:a16="http://schemas.microsoft.com/office/drawing/2014/main" id="{29417DEF-C77B-6924-80E6-1BA1AE5DBBF4}"/>
                </a:ext>
              </a:extLst>
            </p:cNvPr>
            <p:cNvSpPr/>
            <p:nvPr/>
          </p:nvSpPr>
          <p:spPr bwMode="auto">
            <a:xfrm>
              <a:off x="1198328" y="4746501"/>
              <a:ext cx="507350" cy="464917"/>
            </a:xfrm>
            <a:prstGeom prst="flowChartConnector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A01EE6B-4D13-44B7-0154-833CCE0179CE}"/>
              </a:ext>
            </a:extLst>
          </p:cNvPr>
          <p:cNvCxnSpPr>
            <a:cxnSpLocks/>
          </p:cNvCxnSpPr>
          <p:nvPr/>
        </p:nvCxnSpPr>
        <p:spPr bwMode="auto">
          <a:xfrm>
            <a:off x="572941" y="4423031"/>
            <a:ext cx="0" cy="162749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9FB457CB-1B5A-0406-D685-583197E13A3B}"/>
              </a:ext>
            </a:extLst>
          </p:cNvPr>
          <p:cNvSpPr txBox="1"/>
          <p:nvPr/>
        </p:nvSpPr>
        <p:spPr>
          <a:xfrm>
            <a:off x="276347" y="813101"/>
            <a:ext cx="9891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/>
              <a:t>abcdefg</a:t>
            </a:r>
            <a:endParaRPr lang="en-US" dirty="0"/>
          </a:p>
          <a:p>
            <a:pPr algn="ctr"/>
            <a:r>
              <a:rPr lang="en-US" dirty="0" err="1"/>
              <a:t>spkrtuv</a:t>
            </a:r>
            <a:endParaRPr lang="en-US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E9C02BCE-D469-ECC7-1B76-DB2FAB405396}"/>
              </a:ext>
            </a:extLst>
          </p:cNvPr>
          <p:cNvCxnSpPr>
            <a:cxnSpLocks/>
          </p:cNvCxnSpPr>
          <p:nvPr/>
        </p:nvCxnSpPr>
        <p:spPr bwMode="auto">
          <a:xfrm>
            <a:off x="6096000" y="160849"/>
            <a:ext cx="2201966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32C04CA-745A-2B61-5A04-54982C75D209}"/>
              </a:ext>
            </a:extLst>
          </p:cNvPr>
          <p:cNvCxnSpPr>
            <a:cxnSpLocks/>
          </p:cNvCxnSpPr>
          <p:nvPr/>
        </p:nvCxnSpPr>
        <p:spPr bwMode="auto">
          <a:xfrm>
            <a:off x="8537402" y="160849"/>
            <a:ext cx="372634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" name="Diamond 30">
            <a:extLst>
              <a:ext uri="{FF2B5EF4-FFF2-40B4-BE49-F238E27FC236}">
                <a16:creationId xmlns:a16="http://schemas.microsoft.com/office/drawing/2014/main" id="{BA9BACFC-820D-7D83-A0F0-81D7FC683D06}"/>
              </a:ext>
            </a:extLst>
          </p:cNvPr>
          <p:cNvSpPr/>
          <p:nvPr/>
        </p:nvSpPr>
        <p:spPr bwMode="auto">
          <a:xfrm>
            <a:off x="903976" y="3822862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B27AAAE-AC49-F229-E074-7664389D937F}"/>
              </a:ext>
            </a:extLst>
          </p:cNvPr>
          <p:cNvCxnSpPr/>
          <p:nvPr/>
        </p:nvCxnSpPr>
        <p:spPr bwMode="auto">
          <a:xfrm flipH="1">
            <a:off x="9292379" y="160849"/>
            <a:ext cx="2606319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Rectangle: Single Corner Snipped 11">
            <a:extLst>
              <a:ext uri="{FF2B5EF4-FFF2-40B4-BE49-F238E27FC236}">
                <a16:creationId xmlns:a16="http://schemas.microsoft.com/office/drawing/2014/main" id="{68EB08B5-4D11-9947-BC9E-47B5DD96CA65}"/>
              </a:ext>
            </a:extLst>
          </p:cNvPr>
          <p:cNvSpPr/>
          <p:nvPr/>
        </p:nvSpPr>
        <p:spPr bwMode="auto">
          <a:xfrm>
            <a:off x="73279" y="2281614"/>
            <a:ext cx="1369670" cy="578734"/>
          </a:xfrm>
          <a:prstGeom prst="snip1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Comment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On UML</a:t>
            </a:r>
            <a:endParaRPr kumimoji="0" lang="en-IN" sz="2000" b="0" i="0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496A66D-CF1E-4E49-AA50-C68B3BC9EAA6}"/>
              </a:ext>
            </a:extLst>
          </p:cNvPr>
          <p:cNvSpPr/>
          <p:nvPr/>
        </p:nvSpPr>
        <p:spPr bwMode="auto">
          <a:xfrm>
            <a:off x="50951" y="1536509"/>
            <a:ext cx="1329517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Action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To do</a:t>
            </a:r>
          </a:p>
        </p:txBody>
      </p:sp>
      <p:cxnSp>
        <p:nvCxnSpPr>
          <p:cNvPr id="18" name="Straight Arrow Connector 10">
            <a:extLst>
              <a:ext uri="{FF2B5EF4-FFF2-40B4-BE49-F238E27FC236}">
                <a16:creationId xmlns:a16="http://schemas.microsoft.com/office/drawing/2014/main" id="{4528EB1F-AB6F-4AE0-A24E-6C8269F897DE}"/>
              </a:ext>
            </a:extLst>
          </p:cNvPr>
          <p:cNvCxnSpPr>
            <a:cxnSpLocks/>
          </p:cNvCxnSpPr>
          <p:nvPr/>
        </p:nvCxnSpPr>
        <p:spPr bwMode="auto">
          <a:xfrm>
            <a:off x="276347" y="3768695"/>
            <a:ext cx="0" cy="38466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Arrow Connector 10">
            <a:extLst>
              <a:ext uri="{FF2B5EF4-FFF2-40B4-BE49-F238E27FC236}">
                <a16:creationId xmlns:a16="http://schemas.microsoft.com/office/drawing/2014/main" id="{A5EE1C42-5AA7-44B6-8226-07D7370F6EE4}"/>
              </a:ext>
            </a:extLst>
          </p:cNvPr>
          <p:cNvCxnSpPr>
            <a:cxnSpLocks/>
          </p:cNvCxnSpPr>
          <p:nvPr/>
        </p:nvCxnSpPr>
        <p:spPr bwMode="auto">
          <a:xfrm>
            <a:off x="545491" y="3159303"/>
            <a:ext cx="0" cy="99405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1D4D992-DA2A-98F2-168F-2D82DE743799}"/>
              </a:ext>
            </a:extLst>
          </p:cNvPr>
          <p:cNvCxnSpPr>
            <a:cxnSpLocks/>
          </p:cNvCxnSpPr>
          <p:nvPr/>
        </p:nvCxnSpPr>
        <p:spPr bwMode="auto">
          <a:xfrm>
            <a:off x="3216068" y="160849"/>
            <a:ext cx="218914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105429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>
            <a:extLst>
              <a:ext uri="{FF2B5EF4-FFF2-40B4-BE49-F238E27FC236}">
                <a16:creationId xmlns:a16="http://schemas.microsoft.com/office/drawing/2014/main" id="{CF5028B8-9983-39BA-1232-542E48385AE8}"/>
              </a:ext>
            </a:extLst>
          </p:cNvPr>
          <p:cNvGrpSpPr/>
          <p:nvPr/>
        </p:nvGrpSpPr>
        <p:grpSpPr>
          <a:xfrm>
            <a:off x="176604" y="810455"/>
            <a:ext cx="1291822" cy="1907559"/>
            <a:chOff x="1893173" y="4693741"/>
            <a:chExt cx="1291822" cy="190755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13F9609-80E3-DDAD-80A3-4CAD52A99E2D}"/>
                </a:ext>
              </a:extLst>
            </p:cNvPr>
            <p:cNvSpPr txBox="1"/>
            <p:nvPr/>
          </p:nvSpPr>
          <p:spPr>
            <a:xfrm>
              <a:off x="1893173" y="4693741"/>
              <a:ext cx="1187769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rgbClr val="0033CC"/>
                  </a:solidFill>
                </a:rPr>
                <a:t>fscanf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3F03EEC4-2BC0-A728-7541-0DDC2EC11EAF}"/>
                </a:ext>
              </a:extLst>
            </p:cNvPr>
            <p:cNvCxnSpPr/>
            <p:nvPr/>
          </p:nvCxnSpPr>
          <p:spPr bwMode="auto">
            <a:xfrm flipH="1">
              <a:off x="1899661" y="6270279"/>
              <a:ext cx="518189" cy="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6B5C782A-76FC-5D42-E984-4A87DBCCE66B}"/>
                </a:ext>
              </a:extLst>
            </p:cNvPr>
            <p:cNvSpPr/>
            <p:nvPr/>
          </p:nvSpPr>
          <p:spPr bwMode="auto">
            <a:xfrm>
              <a:off x="1964999" y="5104804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3AC8B3E0-FFA7-0E67-9ADE-8772016463F9}"/>
                </a:ext>
              </a:extLst>
            </p:cNvPr>
            <p:cNvSpPr/>
            <p:nvPr/>
          </p:nvSpPr>
          <p:spPr bwMode="auto">
            <a:xfrm>
              <a:off x="1964999" y="558870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E3D2C428-2803-BE5D-154A-E53AC7C70AB0}"/>
                </a:ext>
              </a:extLst>
            </p:cNvPr>
            <p:cNvSpPr/>
            <p:nvPr/>
          </p:nvSpPr>
          <p:spPr bwMode="auto">
            <a:xfrm>
              <a:off x="1964999" y="6072598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21CB1957-DE3C-C44A-38AF-C6475F677087}"/>
                </a:ext>
              </a:extLst>
            </p:cNvPr>
            <p:cNvSpPr/>
            <p:nvPr/>
          </p:nvSpPr>
          <p:spPr bwMode="auto">
            <a:xfrm>
              <a:off x="2305497" y="6064448"/>
              <a:ext cx="428803" cy="435980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5" name="&quot;No&quot; Symbol 11">
              <a:extLst>
                <a:ext uri="{FF2B5EF4-FFF2-40B4-BE49-F238E27FC236}">
                  <a16:creationId xmlns:a16="http://schemas.microsoft.com/office/drawing/2014/main" id="{D7EC7D7D-1CE1-9A1C-2220-996C3024FC6A}"/>
                </a:ext>
              </a:extLst>
            </p:cNvPr>
            <p:cNvSpPr/>
            <p:nvPr/>
          </p:nvSpPr>
          <p:spPr bwMode="auto">
            <a:xfrm>
              <a:off x="2974552" y="4832577"/>
              <a:ext cx="164161" cy="150665"/>
            </a:xfrm>
            <a:prstGeom prst="noSmoking">
              <a:avLst>
                <a:gd name="adj" fmla="val 13748"/>
              </a:avLst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8D467387-6578-F528-51F1-E3ADCBD3D921}"/>
                </a:ext>
              </a:extLst>
            </p:cNvPr>
            <p:cNvSpPr/>
            <p:nvPr/>
          </p:nvSpPr>
          <p:spPr bwMode="auto">
            <a:xfrm>
              <a:off x="1923613" y="4758016"/>
              <a:ext cx="1261382" cy="1843284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2CE8B2AF-3A06-C4A9-2A5B-DDDD60FFA958}"/>
                </a:ext>
              </a:extLst>
            </p:cNvPr>
            <p:cNvSpPr/>
            <p:nvPr/>
          </p:nvSpPr>
          <p:spPr bwMode="auto">
            <a:xfrm>
              <a:off x="2295589" y="5588701"/>
              <a:ext cx="428803" cy="435980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9F8E834E-FFB7-54DF-DFC5-1C6D544AA782}"/>
                </a:ext>
              </a:extLst>
            </p:cNvPr>
            <p:cNvSpPr/>
            <p:nvPr/>
          </p:nvSpPr>
          <p:spPr bwMode="auto">
            <a:xfrm>
              <a:off x="2295588" y="5104804"/>
              <a:ext cx="428803" cy="435980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BFD644FA-80FE-691F-8E6C-A1C6E7F5859F}"/>
                </a:ext>
              </a:extLst>
            </p:cNvPr>
            <p:cNvCxnSpPr/>
            <p:nvPr/>
          </p:nvCxnSpPr>
          <p:spPr bwMode="auto">
            <a:xfrm flipH="1">
              <a:off x="2499817" y="5322794"/>
              <a:ext cx="681109" cy="2257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FBB1A42D-639A-C7E4-B189-C11B8AF31B29}"/>
                </a:ext>
              </a:extLst>
            </p:cNvPr>
            <p:cNvCxnSpPr/>
            <p:nvPr/>
          </p:nvCxnSpPr>
          <p:spPr bwMode="auto">
            <a:xfrm flipH="1">
              <a:off x="1916446" y="5808948"/>
              <a:ext cx="721826" cy="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F09A675F-41EB-CF0F-7745-C4F72A133AC8}"/>
              </a:ext>
            </a:extLst>
          </p:cNvPr>
          <p:cNvGrpSpPr/>
          <p:nvPr/>
        </p:nvGrpSpPr>
        <p:grpSpPr>
          <a:xfrm>
            <a:off x="10831324" y="76882"/>
            <a:ext cx="1257904" cy="862622"/>
            <a:chOff x="5891877" y="3335462"/>
            <a:chExt cx="1257904" cy="2856735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11EEB93-7BAA-4B44-83BC-99EEBCD843D7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7FC857E-8B69-4C94-EBC0-6B8481341AD2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835798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60DA2A0A-B756-28BB-FD4B-648FAE1E9783}"/>
              </a:ext>
            </a:extLst>
          </p:cNvPr>
          <p:cNvGrpSpPr/>
          <p:nvPr/>
        </p:nvGrpSpPr>
        <p:grpSpPr>
          <a:xfrm>
            <a:off x="170259" y="4669628"/>
            <a:ext cx="1293954" cy="1899035"/>
            <a:chOff x="3380080" y="3416310"/>
            <a:chExt cx="1293954" cy="1899035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6C66C21-A114-EFAF-1E49-F098869D933A}"/>
                </a:ext>
              </a:extLst>
            </p:cNvPr>
            <p:cNvSpPr/>
            <p:nvPr/>
          </p:nvSpPr>
          <p:spPr bwMode="auto">
            <a:xfrm>
              <a:off x="3412245" y="3472061"/>
              <a:ext cx="1261382" cy="1843284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0775BD4-1298-C12E-B353-D379F4D8C194}"/>
                </a:ext>
              </a:extLst>
            </p:cNvPr>
            <p:cNvSpPr txBox="1"/>
            <p:nvPr/>
          </p:nvSpPr>
          <p:spPr>
            <a:xfrm>
              <a:off x="3380080" y="3416310"/>
              <a:ext cx="1232677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rgbClr val="0033CC"/>
                  </a:solidFill>
                </a:rPr>
                <a:t>fprintf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</p:txBody>
        </p:sp>
        <p:sp>
          <p:nvSpPr>
            <p:cNvPr id="42" name="&quot;No&quot; Symbol 11">
              <a:extLst>
                <a:ext uri="{FF2B5EF4-FFF2-40B4-BE49-F238E27FC236}">
                  <a16:creationId xmlns:a16="http://schemas.microsoft.com/office/drawing/2014/main" id="{F9362141-6E21-542E-B78A-9D0BD257E902}"/>
                </a:ext>
              </a:extLst>
            </p:cNvPr>
            <p:cNvSpPr/>
            <p:nvPr/>
          </p:nvSpPr>
          <p:spPr bwMode="auto">
            <a:xfrm>
              <a:off x="4448596" y="3527889"/>
              <a:ext cx="164161" cy="150665"/>
            </a:xfrm>
            <a:prstGeom prst="noSmoking">
              <a:avLst>
                <a:gd name="adj" fmla="val 13748"/>
              </a:avLst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A93F60A0-06A7-A1FE-4ED5-2B5808DF0FE8}"/>
                </a:ext>
              </a:extLst>
            </p:cNvPr>
            <p:cNvSpPr/>
            <p:nvPr/>
          </p:nvSpPr>
          <p:spPr bwMode="auto">
            <a:xfrm>
              <a:off x="3445450" y="3838139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99430C81-14D4-3BAD-0EBF-022A2D51C939}"/>
                </a:ext>
              </a:extLst>
            </p:cNvPr>
            <p:cNvSpPr/>
            <p:nvPr/>
          </p:nvSpPr>
          <p:spPr bwMode="auto">
            <a:xfrm>
              <a:off x="3445450" y="4322036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1763D8C1-46E9-1DA3-D146-3924B0E5D3CC}"/>
                </a:ext>
              </a:extLst>
            </p:cNvPr>
            <p:cNvSpPr/>
            <p:nvPr/>
          </p:nvSpPr>
          <p:spPr bwMode="auto">
            <a:xfrm>
              <a:off x="3445450" y="4805933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D2D6F72E-10D6-EF9E-CF51-40BF01A2B5D3}"/>
                </a:ext>
              </a:extLst>
            </p:cNvPr>
            <p:cNvCxnSpPr/>
            <p:nvPr/>
          </p:nvCxnSpPr>
          <p:spPr bwMode="auto">
            <a:xfrm flipH="1">
              <a:off x="3992925" y="4052263"/>
              <a:ext cx="681109" cy="2257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B8F591CD-3EB4-0F78-5391-72225F5ACABA}"/>
                </a:ext>
              </a:extLst>
            </p:cNvPr>
            <p:cNvCxnSpPr/>
            <p:nvPr/>
          </p:nvCxnSpPr>
          <p:spPr bwMode="auto">
            <a:xfrm flipH="1">
              <a:off x="3401711" y="4536160"/>
              <a:ext cx="681109" cy="2257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8D7296A4-7815-4A5B-7859-03A2A322F58A}"/>
                </a:ext>
              </a:extLst>
            </p:cNvPr>
            <p:cNvSpPr/>
            <p:nvPr/>
          </p:nvSpPr>
          <p:spPr bwMode="auto">
            <a:xfrm>
              <a:off x="3750502" y="3843273"/>
              <a:ext cx="486309" cy="435980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29ED81BB-822C-9E7F-FFA2-6BCBF9045361}"/>
                </a:ext>
              </a:extLst>
            </p:cNvPr>
            <p:cNvSpPr/>
            <p:nvPr/>
          </p:nvSpPr>
          <p:spPr bwMode="auto">
            <a:xfrm>
              <a:off x="3747638" y="4322036"/>
              <a:ext cx="486309" cy="435980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E4B6BB92-059D-F08B-1FE3-B23767402F4C}"/>
              </a:ext>
            </a:extLst>
          </p:cNvPr>
          <p:cNvGrpSpPr/>
          <p:nvPr/>
        </p:nvGrpSpPr>
        <p:grpSpPr>
          <a:xfrm>
            <a:off x="10853530" y="2093137"/>
            <a:ext cx="1230150" cy="839047"/>
            <a:chOff x="10849214" y="3459357"/>
            <a:chExt cx="1230150" cy="839047"/>
          </a:xfrm>
        </p:grpSpPr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FBF0F508-E307-AFC5-7971-043CE8929A93}"/>
                </a:ext>
              </a:extLst>
            </p:cNvPr>
            <p:cNvCxnSpPr/>
            <p:nvPr/>
          </p:nvCxnSpPr>
          <p:spPr bwMode="auto">
            <a:xfrm flipH="1">
              <a:off x="10849214" y="4073173"/>
              <a:ext cx="619801" cy="1422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A9230096-ECED-97FD-E7C9-2F257CEC1240}"/>
                </a:ext>
              </a:extLst>
            </p:cNvPr>
            <p:cNvGrpSpPr/>
            <p:nvPr/>
          </p:nvGrpSpPr>
          <p:grpSpPr>
            <a:xfrm>
              <a:off x="10912057" y="3459357"/>
              <a:ext cx="1167307" cy="839047"/>
              <a:chOff x="6877748" y="621886"/>
              <a:chExt cx="1167307" cy="839047"/>
            </a:xfrm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18255CCD-6AE2-4272-BC44-7A82789D8A34}"/>
                  </a:ext>
                </a:extLst>
              </p:cNvPr>
              <p:cNvSpPr/>
              <p:nvPr/>
            </p:nvSpPr>
            <p:spPr>
              <a:xfrm>
                <a:off x="6877748" y="621886"/>
                <a:ext cx="116730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2400" dirty="0" err="1">
                    <a:solidFill>
                      <a:schemeClr val="tx2"/>
                    </a:solidFill>
                  </a:rPr>
                  <a:t>fred</a:t>
                </a:r>
                <a:endParaRPr lang="en-US" sz="24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0C1F7ECD-DED1-42D8-9595-34186A2DF5D8}"/>
                  </a:ext>
                </a:extLst>
              </p:cNvPr>
              <p:cNvSpPr/>
              <p:nvPr/>
            </p:nvSpPr>
            <p:spPr bwMode="auto">
              <a:xfrm>
                <a:off x="7204692" y="1019134"/>
                <a:ext cx="486309" cy="435980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98767EA0-EFA8-17A7-451E-F00D17F82B15}"/>
                  </a:ext>
                </a:extLst>
              </p:cNvPr>
              <p:cNvSpPr/>
              <p:nvPr/>
            </p:nvSpPr>
            <p:spPr bwMode="auto">
              <a:xfrm>
                <a:off x="6877748" y="1024953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01D2F1AD-75D0-5587-4EAF-4B121B963516}"/>
              </a:ext>
            </a:extLst>
          </p:cNvPr>
          <p:cNvSpPr/>
          <p:nvPr/>
        </p:nvSpPr>
        <p:spPr bwMode="auto">
          <a:xfrm>
            <a:off x="10859767" y="1242648"/>
            <a:ext cx="1167307" cy="43598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294203D6-82F5-3EC3-9D1E-2FEB3279C418}"/>
              </a:ext>
            </a:extLst>
          </p:cNvPr>
          <p:cNvGrpSpPr/>
          <p:nvPr/>
        </p:nvGrpSpPr>
        <p:grpSpPr>
          <a:xfrm>
            <a:off x="161714" y="4103252"/>
            <a:ext cx="1293547" cy="434303"/>
            <a:chOff x="219760" y="3017310"/>
            <a:chExt cx="1293547" cy="43430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8D064C6-2F6B-9CFA-5FE2-83312F725085}"/>
                </a:ext>
              </a:extLst>
            </p:cNvPr>
            <p:cNvSpPr txBox="1"/>
            <p:nvPr/>
          </p:nvSpPr>
          <p:spPr>
            <a:xfrm>
              <a:off x="219760" y="3017310"/>
              <a:ext cx="1232677" cy="434303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rgbClr val="0033CC"/>
                  </a:solidFill>
                </a:rPr>
                <a:t>fprintf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035B8E6-2A17-182D-CDD3-C39D84C98002}"/>
                </a:ext>
              </a:extLst>
            </p:cNvPr>
            <p:cNvSpPr/>
            <p:nvPr/>
          </p:nvSpPr>
          <p:spPr bwMode="auto">
            <a:xfrm>
              <a:off x="251925" y="3069757"/>
              <a:ext cx="1261382" cy="359243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0" name="&quot;No&quot; Symbol 11">
              <a:extLst>
                <a:ext uri="{FF2B5EF4-FFF2-40B4-BE49-F238E27FC236}">
                  <a16:creationId xmlns:a16="http://schemas.microsoft.com/office/drawing/2014/main" id="{6968D5AD-37DF-2BCF-8EE0-3B9325A37476}"/>
                </a:ext>
              </a:extLst>
            </p:cNvPr>
            <p:cNvSpPr/>
            <p:nvPr/>
          </p:nvSpPr>
          <p:spPr bwMode="auto">
            <a:xfrm>
              <a:off x="1288276" y="3122276"/>
              <a:ext cx="179795" cy="172353"/>
            </a:xfrm>
            <a:prstGeom prst="noSmoking">
              <a:avLst>
                <a:gd name="adj" fmla="val 13748"/>
              </a:avLst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04CCA12-52DD-4429-AA1D-6A6EBDC6E4E7}"/>
              </a:ext>
            </a:extLst>
          </p:cNvPr>
          <p:cNvGrpSpPr/>
          <p:nvPr/>
        </p:nvGrpSpPr>
        <p:grpSpPr>
          <a:xfrm>
            <a:off x="10837608" y="3436954"/>
            <a:ext cx="1167307" cy="841500"/>
            <a:chOff x="6877748" y="1750241"/>
            <a:chExt cx="1167307" cy="84150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21CE2B7-8005-FF7D-C92E-5E07F7B08EB7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979B239-D901-2FA1-9C3B-B7F83711807F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 err="1">
                  <a:solidFill>
                    <a:schemeClr val="tx2"/>
                  </a:solidFill>
                </a:rPr>
                <a:t>peggy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55C53A7-2906-A289-67DD-4F1718E8804E}"/>
              </a:ext>
            </a:extLst>
          </p:cNvPr>
          <p:cNvGrpSpPr/>
          <p:nvPr/>
        </p:nvGrpSpPr>
        <p:grpSpPr>
          <a:xfrm>
            <a:off x="10827975" y="4768954"/>
            <a:ext cx="1167307" cy="841500"/>
            <a:chOff x="6877748" y="1750241"/>
            <a:chExt cx="1167307" cy="84150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CC20CDC-ED72-4D8B-883F-BED05C303947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931A0AF-C867-BF83-49E3-014CF8377E9F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 err="1">
                  <a:solidFill>
                    <a:schemeClr val="tx2"/>
                  </a:solidFill>
                </a:rPr>
                <a:t>kelly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F0EFD32A-AE9B-B6DC-2DA2-3010C99EDAC7}"/>
              </a:ext>
            </a:extLst>
          </p:cNvPr>
          <p:cNvSpPr txBox="1"/>
          <p:nvPr/>
        </p:nvSpPr>
        <p:spPr>
          <a:xfrm>
            <a:off x="10843634" y="3859599"/>
            <a:ext cx="1167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0.30e1</a:t>
            </a:r>
            <a:endParaRPr lang="en-IN" sz="2400" dirty="0">
              <a:solidFill>
                <a:srgbClr val="0033CC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7A8343D-3169-7CF7-DC9C-F8D83BEF36C0}"/>
              </a:ext>
            </a:extLst>
          </p:cNvPr>
          <p:cNvGrpSpPr/>
          <p:nvPr/>
        </p:nvGrpSpPr>
        <p:grpSpPr>
          <a:xfrm>
            <a:off x="202242" y="3306879"/>
            <a:ext cx="1257904" cy="720912"/>
            <a:chOff x="10073302" y="474435"/>
            <a:chExt cx="1257904" cy="1726071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5A1A7199-B19F-1C40-42DE-0672DF1EE21A}"/>
                </a:ext>
              </a:extLst>
            </p:cNvPr>
            <p:cNvSpPr/>
            <p:nvPr/>
          </p:nvSpPr>
          <p:spPr bwMode="auto">
            <a:xfrm>
              <a:off x="10073302" y="510473"/>
              <a:ext cx="1257904" cy="1690033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3911340-39B2-1CFA-5956-391CD2514BB1}"/>
                </a:ext>
              </a:extLst>
            </p:cNvPr>
            <p:cNvSpPr txBox="1"/>
            <p:nvPr/>
          </p:nvSpPr>
          <p:spPr>
            <a:xfrm>
              <a:off x="10085915" y="474435"/>
              <a:ext cx="1232677" cy="1105359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func</a:t>
              </a:r>
              <a:r>
                <a:rPr lang="en-US" sz="2400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</a:t>
              </a:r>
            </a:p>
          </p:txBody>
        </p:sp>
      </p:grpSp>
      <p:sp>
        <p:nvSpPr>
          <p:cNvPr id="86" name="Speech Bubble: Rectangle with Corners Rounded 85">
            <a:extLst>
              <a:ext uri="{FF2B5EF4-FFF2-40B4-BE49-F238E27FC236}">
                <a16:creationId xmlns:a16="http://schemas.microsoft.com/office/drawing/2014/main" id="{E64CC70B-A636-490B-54D5-33E4F746C586}"/>
              </a:ext>
            </a:extLst>
          </p:cNvPr>
          <p:cNvSpPr/>
          <p:nvPr/>
        </p:nvSpPr>
        <p:spPr bwMode="auto">
          <a:xfrm>
            <a:off x="10903350" y="6099310"/>
            <a:ext cx="1016555" cy="355861"/>
          </a:xfrm>
          <a:prstGeom prst="wedgeRoundRectCallout">
            <a:avLst>
              <a:gd name="adj1" fmla="val 15866"/>
              <a:gd name="adj2" fmla="val -171475"/>
              <a:gd name="adj3" fmla="val 16667"/>
            </a:avLst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X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8A16B8CC-C35C-5920-4877-9CBF19BA77D7}"/>
              </a:ext>
            </a:extLst>
          </p:cNvPr>
          <p:cNvGrpSpPr/>
          <p:nvPr/>
        </p:nvGrpSpPr>
        <p:grpSpPr>
          <a:xfrm>
            <a:off x="166333" y="2805039"/>
            <a:ext cx="1293547" cy="461665"/>
            <a:chOff x="219760" y="3017310"/>
            <a:chExt cx="1293547" cy="461665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D3CF7E2-EE37-4FD1-0929-2CA7CA4E7E78}"/>
                </a:ext>
              </a:extLst>
            </p:cNvPr>
            <p:cNvSpPr txBox="1"/>
            <p:nvPr/>
          </p:nvSpPr>
          <p:spPr>
            <a:xfrm>
              <a:off x="219760" y="3017310"/>
              <a:ext cx="1232677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rgbClr val="0033CC"/>
                  </a:solidFill>
                </a:rPr>
                <a:t>fscanf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70E91B85-DC8C-76AA-269C-FC8489649424}"/>
                </a:ext>
              </a:extLst>
            </p:cNvPr>
            <p:cNvSpPr/>
            <p:nvPr/>
          </p:nvSpPr>
          <p:spPr bwMode="auto">
            <a:xfrm>
              <a:off x="251925" y="3069757"/>
              <a:ext cx="1261382" cy="359243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3" name="&quot;No&quot; Symbol 11">
              <a:extLst>
                <a:ext uri="{FF2B5EF4-FFF2-40B4-BE49-F238E27FC236}">
                  <a16:creationId xmlns:a16="http://schemas.microsoft.com/office/drawing/2014/main" id="{399D87F6-3555-EE22-9116-1FADCB0287EB}"/>
                </a:ext>
              </a:extLst>
            </p:cNvPr>
            <p:cNvSpPr/>
            <p:nvPr/>
          </p:nvSpPr>
          <p:spPr bwMode="auto">
            <a:xfrm>
              <a:off x="1288276" y="3122276"/>
              <a:ext cx="158625" cy="154891"/>
            </a:xfrm>
            <a:prstGeom prst="noSmoking">
              <a:avLst>
                <a:gd name="adj" fmla="val 13748"/>
              </a:avLst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31A49D14-F2D0-462E-897B-6A2FD93CBD71}"/>
              </a:ext>
            </a:extLst>
          </p:cNvPr>
          <p:cNvSpPr txBox="1"/>
          <p:nvPr/>
        </p:nvSpPr>
        <p:spPr>
          <a:xfrm>
            <a:off x="10839180" y="5170263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6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33" name="Arrow: Down 32">
            <a:extLst>
              <a:ext uri="{FF2B5EF4-FFF2-40B4-BE49-F238E27FC236}">
                <a16:creationId xmlns:a16="http://schemas.microsoft.com/office/drawing/2014/main" id="{C6DA83E8-109A-47E6-8524-873E194BCD3F}"/>
              </a:ext>
            </a:extLst>
          </p:cNvPr>
          <p:cNvSpPr/>
          <p:nvPr/>
        </p:nvSpPr>
        <p:spPr bwMode="auto">
          <a:xfrm rot="5400000" flipV="1">
            <a:off x="1736648" y="145345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8" name="Arrow: Down 37">
            <a:extLst>
              <a:ext uri="{FF2B5EF4-FFF2-40B4-BE49-F238E27FC236}">
                <a16:creationId xmlns:a16="http://schemas.microsoft.com/office/drawing/2014/main" id="{1FFA7C8A-CAE0-40AE-947D-5A1279ACC897}"/>
              </a:ext>
            </a:extLst>
          </p:cNvPr>
          <p:cNvSpPr/>
          <p:nvPr/>
        </p:nvSpPr>
        <p:spPr bwMode="auto">
          <a:xfrm rot="5400000" flipV="1">
            <a:off x="2380488" y="112757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1" name="Right Brace 40">
            <a:extLst>
              <a:ext uri="{FF2B5EF4-FFF2-40B4-BE49-F238E27FC236}">
                <a16:creationId xmlns:a16="http://schemas.microsoft.com/office/drawing/2014/main" id="{2C02F2B8-3EB8-46F9-BCD1-339E57EB69FA}"/>
              </a:ext>
            </a:extLst>
          </p:cNvPr>
          <p:cNvSpPr/>
          <p:nvPr/>
        </p:nvSpPr>
        <p:spPr bwMode="auto">
          <a:xfrm>
            <a:off x="5417745" y="76882"/>
            <a:ext cx="281651" cy="369333"/>
          </a:xfrm>
          <a:prstGeom prst="rightBrace">
            <a:avLst>
              <a:gd name="adj1" fmla="val 8333"/>
              <a:gd name="adj2" fmla="val 52465"/>
            </a:avLst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48817BF-9BC0-A0E9-2757-3B5754AB1CA4}"/>
              </a:ext>
            </a:extLst>
          </p:cNvPr>
          <p:cNvSpPr txBox="1"/>
          <p:nvPr/>
        </p:nvSpPr>
        <p:spPr>
          <a:xfrm>
            <a:off x="5678185" y="68854"/>
            <a:ext cx="5077066" cy="36933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To Pre-processor: Location of function prototypes</a:t>
            </a:r>
            <a:endParaRPr lang="en-IN" dirty="0">
              <a:solidFill>
                <a:schemeClr val="bg1"/>
              </a:solidFill>
            </a:endParaRP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4ED8E654-0A06-4AFE-BF56-B2B95D554781}"/>
              </a:ext>
            </a:extLst>
          </p:cNvPr>
          <p:cNvCxnSpPr/>
          <p:nvPr/>
        </p:nvCxnSpPr>
        <p:spPr bwMode="auto">
          <a:xfrm flipH="1">
            <a:off x="3139800" y="363416"/>
            <a:ext cx="976132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86533370-62ED-D09D-C70C-17FEC0B5B76B}"/>
              </a:ext>
            </a:extLst>
          </p:cNvPr>
          <p:cNvCxnSpPr/>
          <p:nvPr/>
        </p:nvCxnSpPr>
        <p:spPr bwMode="auto">
          <a:xfrm>
            <a:off x="3447726" y="169438"/>
            <a:ext cx="740845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2">
                <a:lumMod val="50000"/>
              </a:schemeClr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8C0DC2A4-FDFE-2163-0C38-877407F05483}"/>
              </a:ext>
            </a:extLst>
          </p:cNvPr>
          <p:cNvCxnSpPr/>
          <p:nvPr/>
        </p:nvCxnSpPr>
        <p:spPr bwMode="auto">
          <a:xfrm flipH="1">
            <a:off x="2200210" y="163687"/>
            <a:ext cx="976132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2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2010D090-C656-2F48-955A-94834BFE023E}"/>
              </a:ext>
            </a:extLst>
          </p:cNvPr>
          <p:cNvCxnSpPr/>
          <p:nvPr/>
        </p:nvCxnSpPr>
        <p:spPr bwMode="auto">
          <a:xfrm flipH="1">
            <a:off x="4408499" y="169438"/>
            <a:ext cx="976132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BE17C482-1D13-6536-8697-8AB1EC3A43E3}"/>
              </a:ext>
            </a:extLst>
          </p:cNvPr>
          <p:cNvCxnSpPr/>
          <p:nvPr/>
        </p:nvCxnSpPr>
        <p:spPr bwMode="auto">
          <a:xfrm flipH="1">
            <a:off x="4408499" y="358988"/>
            <a:ext cx="976132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133152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3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5974A-F58F-B3C3-676D-7449FE7E8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876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34</Words>
  <Application>Microsoft Office PowerPoint</Application>
  <PresentationFormat>Widescreen</PresentationFormat>
  <Paragraphs>20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Aharoni</vt:lpstr>
      <vt:lpstr>Aptos</vt:lpstr>
      <vt:lpstr>Aptos Display</vt:lpstr>
      <vt:lpstr>Arial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Jonathon David White</dc:creator>
  <cp:lastModifiedBy>Jonathon David White</cp:lastModifiedBy>
  <cp:revision>38</cp:revision>
  <dcterms:created xsi:type="dcterms:W3CDTF">2024-05-02T07:47:41Z</dcterms:created>
  <dcterms:modified xsi:type="dcterms:W3CDTF">2025-01-18T07:23:29Z</dcterms:modified>
</cp:coreProperties>
</file>